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5.emf"/><Relationship Id="rId7" Type="http://schemas.openxmlformats.org/officeDocument/2006/relationships/image" Target="../media/image57.w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oleObject" Target="../embeddings/oleObject44.bin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12" Type="http://schemas.openxmlformats.org/officeDocument/2006/relationships/image" Target="../media/image73.wmf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11" Type="http://schemas.openxmlformats.org/officeDocument/2006/relationships/oleObject" Target="../embeddings/oleObject43.bin"/><Relationship Id="rId5" Type="http://schemas.openxmlformats.org/officeDocument/2006/relationships/image" Target="../media/image68.jpg"/><Relationship Id="rId10" Type="http://schemas.openxmlformats.org/officeDocument/2006/relationships/image" Target="../media/image72.wmf"/><Relationship Id="rId4" Type="http://schemas.openxmlformats.org/officeDocument/2006/relationships/image" Target="../media/image67.jpg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7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8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48.bin"/><Relationship Id="rId7" Type="http://schemas.openxmlformats.org/officeDocument/2006/relationships/image" Target="../media/image88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10" Type="http://schemas.openxmlformats.org/officeDocument/2006/relationships/image" Target="../media/image90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4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08.wmf"/><Relationship Id="rId9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13.wmf"/><Relationship Id="rId9" Type="http://schemas.openxmlformats.org/officeDocument/2006/relationships/image" Target="../media/image1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25.wmf"/><Relationship Id="rId3" Type="http://schemas.openxmlformats.org/officeDocument/2006/relationships/image" Target="../media/image120.png"/><Relationship Id="rId7" Type="http://schemas.openxmlformats.org/officeDocument/2006/relationships/image" Target="../media/image122.wmf"/><Relationship Id="rId12" Type="http://schemas.openxmlformats.org/officeDocument/2006/relationships/oleObject" Target="../embeddings/oleObject60.bin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24.wmf"/><Relationship Id="rId5" Type="http://schemas.openxmlformats.org/officeDocument/2006/relationships/image" Target="../media/image121.emf"/><Relationship Id="rId15" Type="http://schemas.openxmlformats.org/officeDocument/2006/relationships/image" Target="../media/image126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23.wmf"/><Relationship Id="rId14" Type="http://schemas.openxmlformats.org/officeDocument/2006/relationships/oleObject" Target="../embeddings/oleObject6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130.wmf"/><Relationship Id="rId3" Type="http://schemas.openxmlformats.org/officeDocument/2006/relationships/image" Target="../media/image120.png"/><Relationship Id="rId7" Type="http://schemas.openxmlformats.org/officeDocument/2006/relationships/image" Target="../media/image127.wmf"/><Relationship Id="rId12" Type="http://schemas.openxmlformats.org/officeDocument/2006/relationships/oleObject" Target="../embeddings/oleObject66.bin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129.wmf"/><Relationship Id="rId5" Type="http://schemas.openxmlformats.org/officeDocument/2006/relationships/image" Target="../media/image123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12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35.w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34.wmf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7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136.wmf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41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oleObject" Target="../embeddings/oleObject76.bin"/><Relationship Id="rId5" Type="http://schemas.openxmlformats.org/officeDocument/2006/relationships/image" Target="../media/image137.wmf"/><Relationship Id="rId10" Type="http://schemas.openxmlformats.org/officeDocument/2006/relationships/image" Target="../media/image140.wmf"/><Relationship Id="rId4" Type="http://schemas.openxmlformats.org/officeDocument/2006/relationships/oleObject" Target="../embeddings/oleObject73.bin"/><Relationship Id="rId9" Type="http://schemas.openxmlformats.org/officeDocument/2006/relationships/oleObject" Target="../embeddings/oleObject7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image" Target="../media/image148.png"/><Relationship Id="rId18" Type="http://schemas.openxmlformats.org/officeDocument/2006/relationships/oleObject" Target="../embeddings/oleObject82.bin"/><Relationship Id="rId26" Type="http://schemas.openxmlformats.org/officeDocument/2006/relationships/oleObject" Target="../embeddings/oleObject86.bin"/><Relationship Id="rId3" Type="http://schemas.openxmlformats.org/officeDocument/2006/relationships/oleObject" Target="../embeddings/oleObject77.bin"/><Relationship Id="rId21" Type="http://schemas.openxmlformats.org/officeDocument/2006/relationships/image" Target="../media/image154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47.wmf"/><Relationship Id="rId17" Type="http://schemas.openxmlformats.org/officeDocument/2006/relationships/image" Target="../media/image152.png"/><Relationship Id="rId25" Type="http://schemas.openxmlformats.org/officeDocument/2006/relationships/image" Target="../media/image156.wmf"/><Relationship Id="rId2" Type="http://schemas.openxmlformats.org/officeDocument/2006/relationships/image" Target="../media/image142.png"/><Relationship Id="rId16" Type="http://schemas.openxmlformats.org/officeDocument/2006/relationships/image" Target="../media/image151.png"/><Relationship Id="rId20" Type="http://schemas.openxmlformats.org/officeDocument/2006/relationships/oleObject" Target="../embeddings/oleObject83.bin"/><Relationship Id="rId29" Type="http://schemas.openxmlformats.org/officeDocument/2006/relationships/image" Target="../media/image15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81.bin"/><Relationship Id="rId24" Type="http://schemas.openxmlformats.org/officeDocument/2006/relationships/oleObject" Target="../embeddings/oleObject85.bin"/><Relationship Id="rId5" Type="http://schemas.openxmlformats.org/officeDocument/2006/relationships/oleObject" Target="../embeddings/oleObject78.bin"/><Relationship Id="rId15" Type="http://schemas.openxmlformats.org/officeDocument/2006/relationships/image" Target="../media/image150.png"/><Relationship Id="rId23" Type="http://schemas.openxmlformats.org/officeDocument/2006/relationships/image" Target="../media/image155.wmf"/><Relationship Id="rId28" Type="http://schemas.openxmlformats.org/officeDocument/2006/relationships/oleObject" Target="../embeddings/oleObject87.bin"/><Relationship Id="rId10" Type="http://schemas.openxmlformats.org/officeDocument/2006/relationships/image" Target="../media/image146.wmf"/><Relationship Id="rId19" Type="http://schemas.openxmlformats.org/officeDocument/2006/relationships/image" Target="../media/image153.wmf"/><Relationship Id="rId31" Type="http://schemas.openxmlformats.org/officeDocument/2006/relationships/image" Target="../media/image159.w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149.png"/><Relationship Id="rId22" Type="http://schemas.openxmlformats.org/officeDocument/2006/relationships/oleObject" Target="../embeddings/oleObject84.bin"/><Relationship Id="rId27" Type="http://schemas.openxmlformats.org/officeDocument/2006/relationships/image" Target="../media/image157.wmf"/><Relationship Id="rId30" Type="http://schemas.openxmlformats.org/officeDocument/2006/relationships/oleObject" Target="../embeddings/oleObject8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2.png"/><Relationship Id="rId4" Type="http://schemas.openxmlformats.org/officeDocument/2006/relationships/image" Target="../media/image161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oleObject" Target="../embeddings/oleObject93.bin"/><Relationship Id="rId3" Type="http://schemas.openxmlformats.org/officeDocument/2006/relationships/image" Target="../media/image167.wmf"/><Relationship Id="rId7" Type="http://schemas.openxmlformats.org/officeDocument/2006/relationships/image" Target="../media/image166.png"/><Relationship Id="rId12" Type="http://schemas.openxmlformats.org/officeDocument/2006/relationships/image" Target="../media/image171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70.wmf"/><Relationship Id="rId4" Type="http://schemas.openxmlformats.org/officeDocument/2006/relationships/image" Target="../media/image168.gi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7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80.w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77.wmf"/><Relationship Id="rId17" Type="http://schemas.openxmlformats.org/officeDocument/2006/relationships/oleObject" Target="../embeddings/oleObject101.bin"/><Relationship Id="rId2" Type="http://schemas.openxmlformats.org/officeDocument/2006/relationships/image" Target="../media/image166.png"/><Relationship Id="rId16" Type="http://schemas.openxmlformats.org/officeDocument/2006/relationships/image" Target="../media/image179.wmf"/><Relationship Id="rId20" Type="http://schemas.openxmlformats.org/officeDocument/2006/relationships/image" Target="../media/image17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76.w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173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78.wmf"/><Relationship Id="rId22" Type="http://schemas.openxmlformats.org/officeDocument/2006/relationships/image" Target="../media/image18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87.wmf"/><Relationship Id="rId18" Type="http://schemas.openxmlformats.org/officeDocument/2006/relationships/oleObject" Target="../embeddings/oleObject112.bin"/><Relationship Id="rId3" Type="http://schemas.openxmlformats.org/officeDocument/2006/relationships/image" Target="../media/image182.wmf"/><Relationship Id="rId7" Type="http://schemas.openxmlformats.org/officeDocument/2006/relationships/image" Target="../media/image184.wmf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189.wmf"/><Relationship Id="rId2" Type="http://schemas.openxmlformats.org/officeDocument/2006/relationships/oleObject" Target="../embeddings/oleObject104.bin"/><Relationship Id="rId16" Type="http://schemas.openxmlformats.org/officeDocument/2006/relationships/oleObject" Target="../embeddings/oleObject11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86.wmf"/><Relationship Id="rId5" Type="http://schemas.openxmlformats.org/officeDocument/2006/relationships/image" Target="../media/image183.wmf"/><Relationship Id="rId15" Type="http://schemas.openxmlformats.org/officeDocument/2006/relationships/image" Target="../media/image188.wmf"/><Relationship Id="rId10" Type="http://schemas.openxmlformats.org/officeDocument/2006/relationships/oleObject" Target="../embeddings/oleObject108.bin"/><Relationship Id="rId19" Type="http://schemas.openxmlformats.org/officeDocument/2006/relationships/image" Target="../media/image190.w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85.wmf"/><Relationship Id="rId14" Type="http://schemas.openxmlformats.org/officeDocument/2006/relationships/oleObject" Target="../embeddings/oleObject11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8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13" Type="http://schemas.openxmlformats.org/officeDocument/2006/relationships/image" Target="../media/image196.emf"/><Relationship Id="rId18" Type="http://schemas.openxmlformats.org/officeDocument/2006/relationships/oleObject" Target="../embeddings/oleObject125.bin"/><Relationship Id="rId3" Type="http://schemas.openxmlformats.org/officeDocument/2006/relationships/image" Target="../media/image192.wmf"/><Relationship Id="rId7" Type="http://schemas.openxmlformats.org/officeDocument/2006/relationships/oleObject" Target="../embeddings/oleObject119.bin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198.wmf"/><Relationship Id="rId2" Type="http://schemas.openxmlformats.org/officeDocument/2006/relationships/oleObject" Target="../embeddings/oleObject116.bin"/><Relationship Id="rId16" Type="http://schemas.openxmlformats.org/officeDocument/2006/relationships/oleObject" Target="../embeddings/oleObject124.bin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195.wmf"/><Relationship Id="rId5" Type="http://schemas.openxmlformats.org/officeDocument/2006/relationships/image" Target="../media/image193.wmf"/><Relationship Id="rId15" Type="http://schemas.openxmlformats.org/officeDocument/2006/relationships/image" Target="../media/image197.wmf"/><Relationship Id="rId10" Type="http://schemas.openxmlformats.org/officeDocument/2006/relationships/oleObject" Target="../embeddings/oleObject121.bin"/><Relationship Id="rId19" Type="http://schemas.openxmlformats.org/officeDocument/2006/relationships/image" Target="../media/image199.wmf"/><Relationship Id="rId4" Type="http://schemas.openxmlformats.org/officeDocument/2006/relationships/oleObject" Target="../embeddings/oleObject117.bin"/><Relationship Id="rId9" Type="http://schemas.openxmlformats.org/officeDocument/2006/relationships/oleObject" Target="../embeddings/oleObject120.bin"/><Relationship Id="rId14" Type="http://schemas.openxmlformats.org/officeDocument/2006/relationships/oleObject" Target="../embeddings/oleObject123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13" Type="http://schemas.openxmlformats.org/officeDocument/2006/relationships/oleObject" Target="../embeddings/oleObject131.bin"/><Relationship Id="rId3" Type="http://schemas.openxmlformats.org/officeDocument/2006/relationships/image" Target="../media/image200.wmf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205.wmf"/><Relationship Id="rId2" Type="http://schemas.openxmlformats.org/officeDocument/2006/relationships/oleObject" Target="../embeddings/oleObject12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image" Target="../media/image164.png"/><Relationship Id="rId10" Type="http://schemas.openxmlformats.org/officeDocument/2006/relationships/image" Target="../media/image204.wmf"/><Relationship Id="rId4" Type="http://schemas.openxmlformats.org/officeDocument/2006/relationships/image" Target="../media/image201.png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20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gif"/><Relationship Id="rId7" Type="http://schemas.openxmlformats.org/officeDocument/2006/relationships/image" Target="../media/image216.png"/><Relationship Id="rId2" Type="http://schemas.openxmlformats.org/officeDocument/2006/relationships/image" Target="../media/image21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gif"/><Relationship Id="rId4" Type="http://schemas.openxmlformats.org/officeDocument/2006/relationships/image" Target="../media/image213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image" Target="../media/image219.png"/><Relationship Id="rId7" Type="http://schemas.openxmlformats.org/officeDocument/2006/relationships/image" Target="../media/image221.wmf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223.wmf"/><Relationship Id="rId5" Type="http://schemas.openxmlformats.org/officeDocument/2006/relationships/image" Target="../media/image220.w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22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5.jpg"/><Relationship Id="rId5" Type="http://schemas.openxmlformats.org/officeDocument/2006/relationships/image" Target="../media/image234.jpeg"/><Relationship Id="rId4" Type="http://schemas.openxmlformats.org/officeDocument/2006/relationships/image" Target="../media/image23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39.wm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8.bin"/><Relationship Id="rId5" Type="http://schemas.openxmlformats.org/officeDocument/2006/relationships/image" Target="../media/image238.wmf"/><Relationship Id="rId4" Type="http://schemas.openxmlformats.org/officeDocument/2006/relationships/oleObject" Target="../embeddings/oleObject13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2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249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4.jpg"/><Relationship Id="rId4" Type="http://schemas.openxmlformats.org/officeDocument/2006/relationships/image" Target="../media/image25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7.jpg"/><Relationship Id="rId16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19" Type="http://schemas.openxmlformats.org/officeDocument/2006/relationships/image" Target="../media/image27.png"/><Relationship Id="rId4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4.jpg"/><Relationship Id="rId4" Type="http://schemas.openxmlformats.org/officeDocument/2006/relationships/image" Target="../media/image26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7.wmf"/><Relationship Id="rId4" Type="http://schemas.openxmlformats.org/officeDocument/2006/relationships/oleObject" Target="../embeddings/oleObject143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273.wmf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272.wmf"/><Relationship Id="rId4" Type="http://schemas.openxmlformats.org/officeDocument/2006/relationships/image" Target="../media/image269.wmf"/><Relationship Id="rId9" Type="http://schemas.openxmlformats.org/officeDocument/2006/relationships/oleObject" Target="../embeddings/oleObject14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7.jp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0.w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627758" y="564036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4873"/>
              </p:ext>
            </p:extLst>
          </p:nvPr>
        </p:nvGraphicFramePr>
        <p:xfrm>
          <a:off x="5854185" y="1459127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185" y="1459127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44547"/>
              </p:ext>
            </p:extLst>
          </p:nvPr>
        </p:nvGraphicFramePr>
        <p:xfrm>
          <a:off x="5854185" y="2697775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2697775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52028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4123</TotalTime>
  <Words>430</Words>
  <Application>Microsoft Office PowerPoint</Application>
  <PresentationFormat>On-screen Show (4:3)</PresentationFormat>
  <Paragraphs>125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굴림</vt:lpstr>
      <vt:lpstr>Arial</vt:lpstr>
      <vt:lpstr>Calibri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PowerPoint Presentation</vt:lpstr>
      <vt:lpstr>Явище інтерференції світла.  Загальні умови мінімумів та максимумів інтерференції.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Оптична різниця ходу</vt:lpstr>
      <vt:lpstr>PowerPoint Presentation</vt:lpstr>
      <vt:lpstr>PowerPoint Presentation</vt:lpstr>
      <vt:lpstr>Загальна інтерференційна схема (схема Юнга)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Інтерференція у тонких плівках </vt:lpstr>
      <vt:lpstr>PowerPoint Presentation</vt:lpstr>
      <vt:lpstr>PowerPoint Presentation</vt:lpstr>
      <vt:lpstr>PowerPoint Presentation</vt:lpstr>
      <vt:lpstr>PowerPoint Presentation</vt:lpstr>
      <vt:lpstr>Дифракція світла.  Принцип Гюйгенса-Френеля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Дифракція паралельних променів на щілині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Дифракційна гратка. Дисперсія і роздільна здатність дифракційної гратки. Критерій Релея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Поляризація світла. Природне та поляризоване світло. Закон Малюса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Поляризація при відбиванні та заломленні </vt:lpstr>
      <vt:lpstr>PowerPoint Presentation</vt:lpstr>
      <vt:lpstr>Подвійне променезаломлення</vt:lpstr>
      <vt:lpstr>PowerPoint Presentation</vt:lpstr>
      <vt:lpstr>PowerPoint Presentation</vt:lpstr>
      <vt:lpstr>PowerPoint Presentation</vt:lpstr>
      <vt:lpstr>Оптична активність</vt:lpstr>
      <vt:lpstr>PowerPoint Presentation</vt:lpstr>
      <vt:lpstr>Поглинання світла</vt:lpstr>
      <vt:lpstr>PowerPoint Presentation</vt:lpstr>
      <vt:lpstr>PowerPoint Presentation</vt:lpstr>
      <vt:lpstr>PowerPoint Presentation</vt:lpstr>
      <vt:lpstr>Розсіяння світла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430</cp:revision>
  <dcterms:created xsi:type="dcterms:W3CDTF">2012-04-26T17:06:14Z</dcterms:created>
  <dcterms:modified xsi:type="dcterms:W3CDTF">2024-02-28T13:25:17Z</dcterms:modified>
</cp:coreProperties>
</file>